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56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BAMMOS_P_Cloud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Présenté par Charles-Henri Moser et Mathieu Bamert – CID 3B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B5402-91BB-DBCD-08A7-5B0F57C0566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39020" y="47174"/>
            <a:ext cx="5552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Schéma de l'Application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24BAB1-FFEE-2DFD-EEAE-5FB6AFDB2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53" y="586223"/>
            <a:ext cx="11915694" cy="75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941" y="2543794"/>
            <a:ext cx="5322013" cy="177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74767D"/>
                </a:solidFill>
                <a:latin typeface="Montserrat Medium" pitchFamily="34" charset="0"/>
              </a:rPr>
              <a:t>MERCI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36831-EA6B-2CE9-0638-4118AC9007DD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AD0CD2-3005-ABB9-1D2B-1E0087A8CF17}"/>
              </a:ext>
            </a:extLst>
          </p:cNvPr>
          <p:cNvSpPr/>
          <p:nvPr/>
        </p:nvSpPr>
        <p:spPr>
          <a:xfrm>
            <a:off x="7315200" y="3831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Avez-vous</a:t>
            </a: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 questions?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15488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115" y="587693"/>
            <a:ext cx="3977521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Spécifications du Projet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115" y="1498402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1475542"/>
            <a:ext cx="798456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1250037"/>
            <a:ext cx="496848" cy="4968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9042" y="1374219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254591" y="1912382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Titre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254591" y="2270403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BAMMOS_P_Cloud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66115" y="3137773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3114913"/>
            <a:ext cx="798456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2889409"/>
            <a:ext cx="496848" cy="4968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9042" y="3013591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54591" y="3551753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254591" y="3909774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d'une webapp sur Azure avec base de données et fonctionnalités supplémentaires.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66115" y="4777145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4754285"/>
            <a:ext cx="798456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4528780"/>
            <a:ext cx="496848" cy="4968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9042" y="4652963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54591" y="5191125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Matériel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254591" y="5549146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Ordinateur ETML, groupe de ressources Azure, code GitHub initial.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66115" y="6416516"/>
            <a:ext cx="7984569" cy="1225391"/>
          </a:xfrm>
          <a:prstGeom prst="roundRect">
            <a:avLst>
              <a:gd name="adj" fmla="val 89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CH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15" y="6393656"/>
            <a:ext cx="798456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76" y="6168152"/>
            <a:ext cx="496848" cy="4968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9042" y="6292334"/>
            <a:ext cx="19871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54591" y="6830497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Prérequis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6254591" y="7188518"/>
            <a:ext cx="760761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Connaissances de Git/GitHub et bases d'Azure.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43678-5D18-EF91-288B-58706F69E3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443" y="2645688"/>
            <a:ext cx="487120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avec MSAL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28443" y="3339465"/>
            <a:ext cx="1097351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bibliothèque d'authentification Microsoft (MSAL) sécurise l'accès aux API web.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43" y="3812143"/>
            <a:ext cx="5486757" cy="69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1917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Initialisation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01917" y="5054560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MSAL est initialisé avec l'ID client, l'autorité et l'URI de redirection.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12143"/>
            <a:ext cx="5486757" cy="69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8674" y="4679513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88674" y="5054560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L'utilisateur se connecte, redirigé vers Microsoft.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43" y="5783104"/>
            <a:ext cx="5486757" cy="69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1917" y="6650474"/>
            <a:ext cx="24067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Acquisition de Tokens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01917" y="7025521"/>
            <a:ext cx="51398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Azure AD renvoie un code, échangé contre des tokens (ID + accès).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3104"/>
            <a:ext cx="5486757" cy="6938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8674" y="6650474"/>
            <a:ext cx="240553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Stockage &amp; Utilisation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88674" y="7025521"/>
            <a:ext cx="513980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Tokens stockés et utilisés pour appeler des APIs sécurisées.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F4054-C2E2-3DBF-5266-1E4B1DD243C2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3316010"/>
            <a:ext cx="620744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 et Planification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8432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4469249"/>
            <a:ext cx="642354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8432" y="4618077"/>
            <a:ext cx="2806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Définition des Tâches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88432" y="5064323"/>
            <a:ext cx="64235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 début du projet, nous avons défini les tâches essentielles.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8308" y="4141470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4469249"/>
            <a:ext cx="64236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461807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Scrum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8308" y="5064323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Objectifs précis définis chaque jour de travail.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88432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" y="6062663"/>
            <a:ext cx="642354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8432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Bilan Quotidien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88432" y="6678335"/>
            <a:ext cx="642354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 de séquence : bilan des tâches accomplies et problèmes rencontrés.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8308" y="5755481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08" y="6083260"/>
            <a:ext cx="64236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8308" y="623208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8308" y="6678335"/>
            <a:ext cx="642366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Aide mutuelle pour atteindre les objectifs de la séquence.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59DD4-F22C-CE55-9A3C-8823376A1E3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703" y="429578"/>
            <a:ext cx="361152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Répartition des Tâches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84703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Charles-Henri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384703" y="1657112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Déploiement et tests locaux.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84703" y="1960959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Implémentation MSAL (Backend &amp; Frontend).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84703" y="2264807"/>
            <a:ext cx="474023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Intégration logique de token dans Vue.js.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3" y="2689503"/>
            <a:ext cx="4740235" cy="4740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2844" y="120896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Mathieu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2844" y="1657112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Création et configuration ressources Azure (App Service, Function).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844" y="2210276"/>
            <a:ext cx="474023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Gestion connexion réseau (VNet Integration) avec DB centralisée.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2884289"/>
            <a:ext cx="4740235" cy="4740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E1C2FB-6460-A3EF-B4FF-502969F49AAE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6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Gestion des Ressources Azure et Coûts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94742"/>
            <a:ext cx="3664744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292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195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Chaque ressource marquée avec le tag BAMMOS pour identification 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94742"/>
            <a:ext cx="3664863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182" y="292917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Optimisation des Coûts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7392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Privilège des plans Linux, arrêt des ressources non utilisées.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5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App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Passage du plan F1 (gratuit) au plan Basic (B1) pour l'intégration VNet.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D69B6-9630-72FA-E2BB-293D3D4E1700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8169"/>
            <a:ext cx="526720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Connaissances Acquises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7474" y="154924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4" name="Text 2"/>
          <p:cNvSpPr/>
          <p:nvPr/>
        </p:nvSpPr>
        <p:spPr>
          <a:xfrm>
            <a:off x="1441490" y="1622584"/>
            <a:ext cx="349079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Cycle de Vie d'Application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1490" y="208430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Maîtrise du déploiement local à Azure App Service.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7474" y="285309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7" name="Text 5"/>
          <p:cNvSpPr/>
          <p:nvPr/>
        </p:nvSpPr>
        <p:spPr>
          <a:xfrm>
            <a:off x="1441490" y="2926437"/>
            <a:ext cx="305812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Authentification MSAL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1490" y="338816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Compréhension et mise en œuvre pratique.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474" y="415694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0" name="Text 8"/>
          <p:cNvSpPr/>
          <p:nvPr/>
        </p:nvSpPr>
        <p:spPr>
          <a:xfrm>
            <a:off x="1441490" y="4230291"/>
            <a:ext cx="36608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Variables d'Environnement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41490" y="4692015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protéger les données sensibles.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7474" y="5460802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3" name="Text 11"/>
          <p:cNvSpPr/>
          <p:nvPr/>
        </p:nvSpPr>
        <p:spPr>
          <a:xfrm>
            <a:off x="1441490" y="5534144"/>
            <a:ext cx="31744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Réseaux Virtuels (VNet)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41490" y="5995868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Configuration pour sécuriser les flux de données.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474" y="6764655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6" name="Text 14"/>
          <p:cNvSpPr/>
          <p:nvPr/>
        </p:nvSpPr>
        <p:spPr>
          <a:xfrm>
            <a:off x="1441490" y="6837998"/>
            <a:ext cx="299239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Méthodologies Scrum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41490" y="7299722"/>
            <a:ext cx="124414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Utilisation pour le suivi des objectifs.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99FE9-9F28-F057-6DCE-6441D377A201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5312"/>
            <a:ext cx="5248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Problèmes Rencontrés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296235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1190627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308717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1666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Déploiement Initial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2157295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Difficultés avec le projet "Passion Lecture" (frontend/backend séparés), passage au projet UNESCO.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3480556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3374947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5271494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3851197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4341616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Oubli du VNet pour la base de données centralisée, résolu avec l'aide d'Alban.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5DD99-AE3C-86CD-642E-7372FB74DA13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810E12C-E672-DBD1-877D-6CB7CB2F4190}"/>
              </a:ext>
            </a:extLst>
          </p:cNvPr>
          <p:cNvSpPr/>
          <p:nvPr/>
        </p:nvSpPr>
        <p:spPr>
          <a:xfrm>
            <a:off x="6280190" y="5645483"/>
            <a:ext cx="7556421" cy="1957507"/>
          </a:xfrm>
          <a:prstGeom prst="roundRect">
            <a:avLst>
              <a:gd name="adj" fmla="val 10429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fr-CH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25D362C-E4D1-F10D-3839-485D5CBAC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5539874"/>
            <a:ext cx="272177" cy="272177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F8481C38-9E79-CF97-51CA-84120A5B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7436421"/>
            <a:ext cx="272177" cy="27217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7B59B40E-AEFD-F468-D84B-6E2410D15D67}"/>
              </a:ext>
            </a:extLst>
          </p:cNvPr>
          <p:cNvSpPr/>
          <p:nvPr/>
        </p:nvSpPr>
        <p:spPr>
          <a:xfrm>
            <a:off x="6650831" y="6016124"/>
            <a:ext cx="666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Connexion Base de Données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rentrée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</a:t>
            </a:r>
            <a:r>
              <a:rPr lang="en-US" sz="22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vacances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210FDAF-DCA4-3A97-83DB-AC7857B4CCD8}"/>
              </a:ext>
            </a:extLst>
          </p:cNvPr>
          <p:cNvSpPr/>
          <p:nvPr/>
        </p:nvSpPr>
        <p:spPr>
          <a:xfrm>
            <a:off x="6650831" y="6506543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connexion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la base de données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n’est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plus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fonctionnel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à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notre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retour des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vacances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Donc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le site ne </a:t>
            </a:r>
            <a:r>
              <a:rPr lang="en-US" sz="17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fonctionne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542"/>
            <a:ext cx="113554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Explication des Variables d'Environnement (.ENV)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011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Sécurité et portabilité de l'application via la gestion des variables d'environnement. Le fichier .env n'est jamais commité sur GitHub; les valeurs sont entrées dans les paramètres Azure.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82102"/>
            <a:ext cx="130428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Shape 3"/>
          <p:cNvSpPr/>
          <p:nvPr/>
        </p:nvSpPr>
        <p:spPr>
          <a:xfrm>
            <a:off x="801410" y="34897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6" name="Text 4"/>
          <p:cNvSpPr/>
          <p:nvPr/>
        </p:nvSpPr>
        <p:spPr>
          <a:xfrm>
            <a:off x="1028343" y="363343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CLIENT_ID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63343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Identifiant unique de l'application dans Azure AD.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1400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9" name="Text 7"/>
          <p:cNvSpPr/>
          <p:nvPr/>
        </p:nvSpPr>
        <p:spPr>
          <a:xfrm>
            <a:off x="1028343" y="428375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CLIENT_SECRET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28375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Clé secrète pour l'authentification du backend.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7903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2" name="Text 10"/>
          <p:cNvSpPr/>
          <p:nvPr/>
        </p:nvSpPr>
        <p:spPr>
          <a:xfrm>
            <a:off x="1028343" y="493406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DB_HOST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93406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Adresse réseau du serveur de base de données.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44068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5" name="Text 13"/>
          <p:cNvSpPr/>
          <p:nvPr/>
        </p:nvSpPr>
        <p:spPr>
          <a:xfrm>
            <a:off x="1028343" y="558438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SECRET_KEY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58438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Clé unique pour sécuriser les sessions et tokens.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09099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CH"/>
          </a:p>
        </p:txBody>
      </p:sp>
      <p:sp>
        <p:nvSpPr>
          <p:cNvPr id="18" name="Text 16"/>
          <p:cNvSpPr/>
          <p:nvPr/>
        </p:nvSpPr>
        <p:spPr>
          <a:xfrm>
            <a:off x="1028343" y="623470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TENANT_ID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623470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Identifiant de l'annuaire de l'organisation.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54985-0B22-CD68-913D-B6163BEFAE76}"/>
              </a:ext>
            </a:extLst>
          </p:cNvPr>
          <p:cNvSpPr/>
          <p:nvPr/>
        </p:nvSpPr>
        <p:spPr>
          <a:xfrm>
            <a:off x="12811874" y="7695344"/>
            <a:ext cx="1726059" cy="46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529</Words>
  <Application>Microsoft Office PowerPoint</Application>
  <PresentationFormat>Personnalisé</PresentationFormat>
  <Paragraphs>97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Montserrat Medium</vt:lpstr>
      <vt:lpstr>Arial</vt:lpstr>
      <vt:lpstr>Inter Light</vt:lpstr>
      <vt:lpstr>Montserrat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Mathieu Bamert</cp:lastModifiedBy>
  <cp:revision>6</cp:revision>
  <dcterms:created xsi:type="dcterms:W3CDTF">2026-01-07T12:26:08Z</dcterms:created>
  <dcterms:modified xsi:type="dcterms:W3CDTF">2026-01-07T12:52:43Z</dcterms:modified>
</cp:coreProperties>
</file>